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6" r:id="rId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B33CE-747E-4546-82DC-AC1BA36738EE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89AF7-D76B-48F2-8BA5-D4938D53FC8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301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0AA72D-B1A4-4F0A-9ACA-95E8A92D8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FB0C77A-B1AC-4C4C-8081-6731D9EF2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B46FF78-D263-4424-B057-9A5FC56E8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AF1F404-C0F3-4A55-A3AD-411569818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58F8001-EB18-4101-A62C-312BF215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4621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FBD403-40B0-4297-8432-563113FE9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10F54F-103F-4ECE-8B0B-7F5A2D362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1BB4E87-3FA3-44CF-A161-A3451E5C9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2FA773B-8181-4F1C-91B8-76B644775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1B85DE4-5EE6-42BD-B15C-9BE07F095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424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E7FA0C-EA00-4681-98EA-2C87F9F15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B80C864-C2EA-469F-9D54-CE070C71E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54DC497-8796-467B-B7E2-38ECFBC61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67B228-4AF4-4516-A66B-435B33991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E6F9667-DA78-484F-8531-2BDFEB75D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43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9F5850-170B-4692-A254-A3BAFEB06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B16CB5-B041-4E6E-8A50-F82BD84F26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294B7F6-D0AB-4CA0-BE53-D83FD125C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12C56F3-F3D4-4B25-B571-32F055EAC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1CE95FE-A5E8-49E9-B7E5-C4663A2EE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571B157-46EA-4131-99C7-6D2B22916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020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B66B76-C742-4809-A17E-3E959F6C0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174502A-441D-44F1-A513-CEF2B49B0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D98BE01-8083-4490-B08F-D73AE57FB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18C3130-531A-4721-A5AB-CDF176D05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C2BA933-2226-45F7-BBB6-351E0EB1F0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BAB8EE4-23F7-4510-B8D2-CA790F342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48273B2-E56F-4213-95D3-446CF145E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16039DA9-069B-419C-8A36-9A83E642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031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5C3C24-F010-470F-AA2C-BD02E66A3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CDB6FDA-C88D-4E79-98CE-5DA5CDBD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C6059BC-E876-4C56-A9E1-33B9C48C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4C1407CD-9858-48B5-B13C-CC25AF8E4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1821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B4B8B23-1754-4259-906F-A001E6C2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1D2E012C-568E-474B-BCB9-A290F350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27290EF-0563-4832-8C76-ED5EF9030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028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26E855-55D0-4828-8CC7-46330534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9D9418-DD3B-449C-8AAE-405435B89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B10D7C9-6EA0-4164-801C-58DB1522D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B8E0D73-1488-4583-A771-A2D5A2108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F27A865-EBB0-4D77-862F-846BD833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95B4080-6BF6-4413-A2AB-4674AA952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4327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A1E4FF-3F3F-475C-95A7-0F07EE6F8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4E0485C-5936-4ADA-9466-6D6E1CCEEA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AC2571E-7C37-4702-9A10-BF0106BEE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6BA5BB6-198C-4226-8835-DC0DFDA72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5B496E2-0C9C-4B48-A860-4A6FF58D5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0F24D93-E958-444B-8B0C-17D68CE7A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1495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32B220-D707-4836-904A-4B69D65E9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888C194-0CF9-4AFA-B800-31FC168D2E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093BFD9-66CA-40A9-AFB7-8C0CC09C0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A09954E-2764-4118-ABDF-43F15074F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D1A3FC3-987F-49A1-A297-31CD06D7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7310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D25B2DBE-45F8-4353-81D8-87E7D7FD6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B28DFCB-4089-45F8-B31A-9B69099C1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7B4D074-EEAB-4387-B72D-90D616D2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CE3616E-3A26-4282-99DA-7710659FF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A6C1A59-78F0-4917-BA25-E9EFB4F8A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2795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580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D1B3F2B-1A60-4F4F-A9B8-1AA65ABC6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36AC7B8-E741-4568-AA3B-14FB487E5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5447450-5F01-41D2-ABED-BE7D440D3C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DD079-B96F-4510-9326-A72000AF6031}" type="datetimeFigureOut">
              <a:rPr lang="el-GR" smtClean="0"/>
              <a:t>14/5/2026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EDAC598-0624-437F-A1D3-C97B156B4B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C924A1D-E07D-4E83-B29B-392525760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E4F4A-9D33-4BD7-9233-F10BA6E694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755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12491607" cy="736612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8638" y="192315"/>
            <a:ext cx="3087921" cy="139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733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ISR – Integrated Smart Region</a:t>
            </a:r>
            <a:endParaRPr lang="en-US" sz="3733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6770917" y="427770"/>
            <a:ext cx="5186795" cy="9860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88889"/>
              </a:lnSpc>
            </a:pPr>
            <a:r>
              <a:rPr lang="en-US" sz="2400" b="1" dirty="0">
                <a:solidFill>
                  <a:srgbClr val="B1C7A9"/>
                </a:solidFill>
                <a:ea typeface="SF Pro Display" pitchFamily="34" charset="-122"/>
                <a:cs typeface="SF Pro Display" pitchFamily="34" charset="-120"/>
              </a:rPr>
              <a:t>Ολοκληρωμένη στρατηγική για μια έξυπνη, βιώσιμη και ανθεκτική Περιφέρεια</a:t>
            </a:r>
            <a:endParaRPr lang="en-US" sz="2400" b="1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16F21B-8F9B-4F97-A6BF-CEF744E592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571" b="68570"/>
          <a:stretch/>
        </p:blipFill>
        <p:spPr>
          <a:xfrm>
            <a:off x="5421085" y="1950588"/>
            <a:ext cx="6654048" cy="3849520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8E4700E-91C7-4604-B86E-04CB2BC89ED8}"/>
              </a:ext>
            </a:extLst>
          </p:cNvPr>
          <p:cNvSpPr/>
          <p:nvPr/>
        </p:nvSpPr>
        <p:spPr>
          <a:xfrm>
            <a:off x="141514" y="98868"/>
            <a:ext cx="5279572" cy="1764842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just"/>
            <a:r>
              <a:rPr lang="el-GR" sz="2667" b="1" dirty="0">
                <a:ln w="0"/>
                <a:solidFill>
                  <a:schemeClr val="bg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Διαδικασίες </a:t>
            </a:r>
          </a:p>
          <a:p>
            <a:pPr algn="just"/>
            <a:r>
              <a:rPr lang="el-GR" sz="2667" b="1" dirty="0">
                <a:ln w="0"/>
                <a:solidFill>
                  <a:schemeClr val="bg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Επιχειρηματικής </a:t>
            </a:r>
          </a:p>
          <a:p>
            <a:pPr algn="just"/>
            <a:r>
              <a:rPr lang="el-GR" sz="2667" b="1" dirty="0">
                <a:ln w="0"/>
                <a:solidFill>
                  <a:schemeClr val="bg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Ανακάλυψης</a:t>
            </a:r>
          </a:p>
          <a:p>
            <a:pPr algn="just"/>
            <a:r>
              <a:rPr lang="el-GR" sz="2667" b="1" dirty="0">
                <a:ln w="0"/>
                <a:solidFill>
                  <a:schemeClr val="bg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ΗΜΕΡΙΔΑ 14 ΜΑΙΟΥ 2926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FDBD1245-D680-4E05-9F55-2755CCB6DADB}"/>
              </a:ext>
            </a:extLst>
          </p:cNvPr>
          <p:cNvSpPr/>
          <p:nvPr/>
        </p:nvSpPr>
        <p:spPr>
          <a:xfrm>
            <a:off x="599000" y="4958458"/>
            <a:ext cx="3182730" cy="1764842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l-GR" sz="2667" b="1" dirty="0">
                <a:ln w="0"/>
                <a:solidFill>
                  <a:schemeClr val="bg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Γιώργος Ζακυνθινός </a:t>
            </a:r>
          </a:p>
          <a:p>
            <a:pPr algn="ctr"/>
            <a:r>
              <a:rPr lang="el-GR" sz="2667" b="1" dirty="0">
                <a:ln w="0"/>
                <a:solidFill>
                  <a:schemeClr val="bg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Καθηγητής </a:t>
            </a:r>
          </a:p>
          <a:p>
            <a:pPr algn="ctr"/>
            <a:r>
              <a:rPr lang="el-GR" sz="2667" b="1" dirty="0">
                <a:ln w="0"/>
                <a:solidFill>
                  <a:schemeClr val="bg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Πανεπιστημίου</a:t>
            </a:r>
          </a:p>
          <a:p>
            <a:pPr algn="ctr"/>
            <a:r>
              <a:rPr lang="el-GR" sz="2667" b="1" dirty="0">
                <a:ln w="0"/>
                <a:solidFill>
                  <a:schemeClr val="bg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Δυτικής Αττικής 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4A974CE3-B3AF-4BE9-B962-8425D37734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921" b="84053"/>
          <a:stretch/>
        </p:blipFill>
        <p:spPr>
          <a:xfrm>
            <a:off x="5421085" y="5789989"/>
            <a:ext cx="6654048" cy="744915"/>
          </a:xfrm>
          <a:prstGeom prst="rect">
            <a:avLst/>
          </a:prstGeom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78E10EF0-A301-4767-A8F0-59DD27BAB701}"/>
              </a:ext>
            </a:extLst>
          </p:cNvPr>
          <p:cNvSpPr/>
          <p:nvPr/>
        </p:nvSpPr>
        <p:spPr>
          <a:xfrm>
            <a:off x="228601" y="2411243"/>
            <a:ext cx="52795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bg2"/>
                </a:solidFill>
              </a:rPr>
              <a:t>«</a:t>
            </a:r>
            <a:r>
              <a:rPr lang="el-GR" sz="2400" b="1" dirty="0" err="1">
                <a:solidFill>
                  <a:schemeClr val="bg2"/>
                </a:solidFill>
              </a:rPr>
              <a:t>Τροφοφάρμακα</a:t>
            </a:r>
            <a:r>
              <a:rPr lang="el-GR" sz="2400" b="1" dirty="0">
                <a:solidFill>
                  <a:schemeClr val="bg2"/>
                </a:solidFill>
              </a:rPr>
              <a:t> και </a:t>
            </a:r>
            <a:r>
              <a:rPr lang="el-GR" sz="2400" b="1" dirty="0" err="1">
                <a:solidFill>
                  <a:schemeClr val="bg2"/>
                </a:solidFill>
              </a:rPr>
              <a:t>Βιοκυκλική</a:t>
            </a:r>
            <a:r>
              <a:rPr lang="el-GR" sz="2400" b="1" dirty="0">
                <a:solidFill>
                  <a:schemeClr val="bg2"/>
                </a:solidFill>
              </a:rPr>
              <a:t> </a:t>
            </a:r>
            <a:r>
              <a:rPr lang="el-GR" sz="2400" b="1" dirty="0" err="1">
                <a:solidFill>
                  <a:schemeClr val="bg2"/>
                </a:solidFill>
              </a:rPr>
              <a:t>Αγροδιατροφή</a:t>
            </a:r>
            <a:r>
              <a:rPr lang="el-GR" sz="2400" b="1" dirty="0">
                <a:solidFill>
                  <a:schemeClr val="bg2"/>
                </a:solidFill>
              </a:rPr>
              <a:t>»: Έξυπνη Εξειδίκευση της Περιφέρειας μέσα από Λειτουργικά Τρόφιμα, </a:t>
            </a:r>
            <a:r>
              <a:rPr lang="el-GR" sz="2400" b="1" dirty="0" err="1">
                <a:solidFill>
                  <a:schemeClr val="bg2"/>
                </a:solidFill>
              </a:rPr>
              <a:t>Βιοδραστικά</a:t>
            </a:r>
            <a:r>
              <a:rPr lang="el-GR" sz="2400" b="1" dirty="0">
                <a:solidFill>
                  <a:schemeClr val="bg2"/>
                </a:solidFill>
              </a:rPr>
              <a:t> Υπολείμματα και Κυκλικές Αλυσίδες Αξίας</a:t>
            </a:r>
            <a:r>
              <a:rPr lang="el-GR" sz="3200" b="1" dirty="0">
                <a:solidFill>
                  <a:schemeClr val="bg2"/>
                </a:solidFill>
              </a:rPr>
              <a:t>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FE030A-1A8B-4EA8-8BF0-8270D8951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2542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52</Words>
  <Application>Microsoft Office PowerPoint</Application>
  <PresentationFormat>Ευρεία οθόνη</PresentationFormat>
  <Paragraphs>12</Paragraphs>
  <Slides>2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SF Pro Display</vt:lpstr>
      <vt:lpstr>Θέμα του Office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ΓΕΩΡΓΙΟΣ ΖΑΚΥΝΘΙΝΟΣ</dc:creator>
  <cp:lastModifiedBy>ΓΕΩΡΓΙΟΣ ΖΑΚΥΝΘΙΝΟΣ</cp:lastModifiedBy>
  <cp:revision>1</cp:revision>
  <dcterms:created xsi:type="dcterms:W3CDTF">2026-05-14T00:54:22Z</dcterms:created>
  <dcterms:modified xsi:type="dcterms:W3CDTF">2026-05-14T04:11:48Z</dcterms:modified>
</cp:coreProperties>
</file>